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040FF-A0D7-4DF7-B34D-6D899E371F0F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3A76-ADE4-4BF8-90EE-981D2A016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0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GB</a:t>
            </a:r>
          </a:p>
          <a:p>
            <a:r>
              <a:rPr lang="en-GB" dirty="0"/>
              <a:t>There’s a lot of</a:t>
            </a:r>
            <a:r>
              <a:rPr lang="en-GB" baseline="0" dirty="0"/>
              <a:t> information in this graphic, but coming up are four things that you (or your family) can do to help tackle climate change.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11C21-2875-459E-A991-A8FEC9CAB91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45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618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65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83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188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04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185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991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46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00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84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314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E03D0-A6AB-4D46-872F-D2ADDC225903}" type="datetimeFigureOut">
              <a:rPr lang="en-GB" smtClean="0"/>
              <a:t>13/04/2021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5EAEB-7D3B-4BCA-A9A5-E5B61C4CC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23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88808"/>
            <a:ext cx="7795260" cy="3704272"/>
          </a:xfrm>
        </p:spPr>
      </p:pic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CO2 / Temperature 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GB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elationship 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GB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 </a:t>
            </a:r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GB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ime</a:t>
            </a:r>
            <a:endParaRPr lang="en-GB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1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Image result for greenpeace logo whit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1" y="6366577"/>
            <a:ext cx="2074815" cy="3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45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0AD83CA853B6458B47B9199722A039" ma:contentTypeVersion="10" ma:contentTypeDescription="Create a new document." ma:contentTypeScope="" ma:versionID="4e8f70816d9d6ddddb62c634233f5aa6">
  <xsd:schema xmlns:xsd="http://www.w3.org/2001/XMLSchema" xmlns:xs="http://www.w3.org/2001/XMLSchema" xmlns:p="http://schemas.microsoft.com/office/2006/metadata/properties" xmlns:ns2="d7d0d6ee-e380-48a5-ae6c-287305cdd10e" targetNamespace="http://schemas.microsoft.com/office/2006/metadata/properties" ma:root="true" ma:fieldsID="549771123bce023b5ef921efb7a015af" ns2:_="">
    <xsd:import namespace="d7d0d6ee-e380-48a5-ae6c-287305cdd1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d0d6ee-e380-48a5-ae6c-287305cdd1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07EC39-427E-48DA-BA0A-70F16152F996}"/>
</file>

<file path=customXml/itemProps2.xml><?xml version="1.0" encoding="utf-8"?>
<ds:datastoreItem xmlns:ds="http://schemas.openxmlformats.org/officeDocument/2006/customXml" ds:itemID="{CB3ABE25-1D44-4157-BAE3-E90D64D82B92}"/>
</file>

<file path=customXml/itemProps3.xml><?xml version="1.0" encoding="utf-8"?>
<ds:datastoreItem xmlns:ds="http://schemas.openxmlformats.org/officeDocument/2006/customXml" ds:itemID="{56D75503-4534-4E82-AF75-AEF80116B3B2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CO2 / Temperature Relationship Over Time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Burns</dc:creator>
  <cp:lastModifiedBy>Burns</cp:lastModifiedBy>
  <cp:revision>2</cp:revision>
  <dcterms:created xsi:type="dcterms:W3CDTF">2021-04-13T10:09:37Z</dcterms:created>
  <dcterms:modified xsi:type="dcterms:W3CDTF">2021-04-13T10:14:43Z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0x010100AC0AD83CA853B6458B47B9199722A039</vt:lpwstr>
  </property>
</Properties>
</file>